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2025/5/18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0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2025/5/18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9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2025/5/18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6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2025/5/18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00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2025/5/18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88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2025/5/18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00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2025/5/18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84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2025/5/18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952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2025/5/18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89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2025/5/18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81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DE59-1E45-4214-A0C8-D01EF3CF3BA7}" type="datetimeFigureOut">
              <a:rPr kumimoji="1" lang="ja-JP" altLang="en-US" smtClean="0"/>
              <a:t>2025/5/18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05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8DE59-1E45-4214-A0C8-D01EF3CF3BA7}" type="datetimeFigureOut">
              <a:rPr kumimoji="1" lang="ja-JP" altLang="en-US" smtClean="0"/>
              <a:t>2025/5/18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D3115-3CDE-45D8-B912-8EEAC7498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08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23BED5D-A3DA-4A14-90FB-0BF7343F7C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132" y="1704976"/>
            <a:ext cx="9172640" cy="509246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B210793-3D53-4930-A4AE-1456439FB9CA}"/>
              </a:ext>
            </a:extLst>
          </p:cNvPr>
          <p:cNvSpPr txBox="1"/>
          <p:nvPr/>
        </p:nvSpPr>
        <p:spPr>
          <a:xfrm>
            <a:off x="0" y="60556"/>
            <a:ext cx="5873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セット図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（瑞木太郎）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5F1FE1-C7AF-4A73-8333-8CAA2490ABBE}"/>
              </a:ext>
            </a:extLst>
          </p:cNvPr>
          <p:cNvSpPr txBox="1"/>
          <p:nvPr/>
        </p:nvSpPr>
        <p:spPr>
          <a:xfrm>
            <a:off x="0" y="-392604"/>
            <a:ext cx="5873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記入例（参考）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B33F2B-C38C-494D-B109-3CF3FE1379FA}"/>
              </a:ext>
            </a:extLst>
          </p:cNvPr>
          <p:cNvSpPr txBox="1"/>
          <p:nvPr/>
        </p:nvSpPr>
        <p:spPr>
          <a:xfrm>
            <a:off x="53084" y="513716"/>
            <a:ext cx="9884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特記事項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PA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さんへの伝達事項、希望機材などあれば、わかりやすくご記入ください。機材に限りがあり、ご要望にそえない場合もあります）</a:t>
            </a:r>
          </a:p>
          <a:p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35EEA5E-F346-457E-AB2F-F3F2D59F787E}"/>
              </a:ext>
            </a:extLst>
          </p:cNvPr>
          <p:cNvSpPr/>
          <p:nvPr/>
        </p:nvSpPr>
        <p:spPr>
          <a:xfrm>
            <a:off x="74426" y="513716"/>
            <a:ext cx="9778490" cy="12363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5D5ED8-FE77-896B-A37B-718E476039BA}"/>
              </a:ext>
            </a:extLst>
          </p:cNvPr>
          <p:cNvSpPr txBox="1"/>
          <p:nvPr/>
        </p:nvSpPr>
        <p:spPr>
          <a:xfrm>
            <a:off x="1168829" y="2110340"/>
            <a:ext cx="49918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（例）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689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4C1DF25-2E58-4874-8614-05D43E742915}"/>
              </a:ext>
            </a:extLst>
          </p:cNvPr>
          <p:cNvSpPr txBox="1"/>
          <p:nvPr/>
        </p:nvSpPr>
        <p:spPr>
          <a:xfrm>
            <a:off x="-1" y="60556"/>
            <a:ext cx="8701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記号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（こちらから、記号をコピペして、セット図に落としてください。機材に限りがあり、ご要望にそえない場合もあります）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D4F9013-CF9B-4BEA-BE7E-68A91C9B78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00" y="825855"/>
            <a:ext cx="4727970" cy="3843036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DAA35AB-EE60-4506-8496-EE08B0A9E0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2289" y="668407"/>
            <a:ext cx="4793814" cy="2323073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C29562E7-7463-495A-9DF5-E57FDB7E46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4577" y="4379877"/>
            <a:ext cx="4068625" cy="2034313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FDC57CD8-C2F8-4B34-8F68-3513303158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414" y="922608"/>
            <a:ext cx="244208" cy="379353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B21ACF4B-48F6-46C1-AAC1-DEF776DD45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50" y="1584441"/>
            <a:ext cx="561974" cy="231583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8085F18E-521B-416C-B293-6049C56D635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751" y="1847946"/>
            <a:ext cx="568968" cy="228204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7186297B-0005-4C31-9860-7B4E098B26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5750" y="2095845"/>
            <a:ext cx="568968" cy="236028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421A3183-79AC-4335-8E9C-DA32585EC5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5751" y="2365411"/>
            <a:ext cx="568968" cy="230408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9B3E9C35-63C7-4CA8-9A63-5A0F5C0DFAF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7974" y="2610197"/>
            <a:ext cx="517525" cy="274351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950116CC-32F0-4B7A-9C41-70FFCE3655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1840" y="2914801"/>
            <a:ext cx="517525" cy="271463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1BCAF4AF-7EB4-4BA1-8562-EF1649EB022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97654" y="3216517"/>
            <a:ext cx="338946" cy="318042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4846C9C2-4951-4875-8ED1-757E1874481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02468" y="3563595"/>
            <a:ext cx="328302" cy="333014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65DB7C5A-3838-447E-B790-F48A04711FF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4583" y="3933001"/>
            <a:ext cx="336187" cy="333015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B8EC4941-500C-49EF-9C3B-36EB1422D58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99499" y="4281296"/>
            <a:ext cx="326354" cy="323216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FE6F98B-A4D4-4878-874F-845726C386C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174730" y="859285"/>
            <a:ext cx="514036" cy="283661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BA29202A-EBA2-47F1-9FDC-471BBE3D73D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174730" y="1157665"/>
            <a:ext cx="501134" cy="283661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E6F470CE-2B4B-46E9-B6B0-ACDEAE52511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173179" y="1473798"/>
            <a:ext cx="501134" cy="271775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04EF5D14-571A-4B53-9FBB-27AF48848E7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173179" y="1758424"/>
            <a:ext cx="505165" cy="271775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BBFB0F29-9019-492B-8511-A5764A2CC83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172932" y="2056804"/>
            <a:ext cx="504514" cy="275471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1227AC2B-8D53-49AA-AC81-F38BF90B8F6F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157986" y="2365410"/>
            <a:ext cx="530780" cy="280353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ABC92D2E-587C-4F49-AA50-D598808EAC17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5172932" y="2655544"/>
            <a:ext cx="501381" cy="275362"/>
          </a:xfrm>
          <a:prstGeom prst="rect">
            <a:avLst/>
          </a:prstGeom>
        </p:spPr>
      </p:pic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FEB900CE-58A1-4CEC-A8F4-3C82F840A161}"/>
              </a:ext>
            </a:extLst>
          </p:cNvPr>
          <p:cNvSpPr txBox="1"/>
          <p:nvPr/>
        </p:nvSpPr>
        <p:spPr>
          <a:xfrm>
            <a:off x="374014" y="536275"/>
            <a:ext cx="4598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↓記号をクリックすると、記号が選択されます。コピーしてお使いください。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88980A24-F9D7-4C03-B739-A619839A9040}"/>
              </a:ext>
            </a:extLst>
          </p:cNvPr>
          <p:cNvSpPr txBox="1"/>
          <p:nvPr/>
        </p:nvSpPr>
        <p:spPr>
          <a:xfrm>
            <a:off x="5070058" y="2991480"/>
            <a:ext cx="4598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↑記号をクリックすると、記号が選択されます。コピーしてお使いください。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E29A75A-5922-4857-9AB1-FA58C7CB2B7F}"/>
              </a:ext>
            </a:extLst>
          </p:cNvPr>
          <p:cNvSpPr txBox="1"/>
          <p:nvPr/>
        </p:nvSpPr>
        <p:spPr>
          <a:xfrm>
            <a:off x="5229753" y="4102878"/>
            <a:ext cx="4598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ドラムにマイクを立てた際の例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ADA39EE-8299-4D3F-9E0D-DC291FD8AA57}"/>
              </a:ext>
            </a:extLst>
          </p:cNvPr>
          <p:cNvSpPr/>
          <p:nvPr/>
        </p:nvSpPr>
        <p:spPr>
          <a:xfrm>
            <a:off x="1932197" y="1344858"/>
            <a:ext cx="2821472" cy="199329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02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493A658-0115-4B92-9B5C-7BF0F88395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095" y="5679326"/>
            <a:ext cx="7552631" cy="962184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872222A-CAE8-488B-8896-FA1A742EABC8}"/>
              </a:ext>
            </a:extLst>
          </p:cNvPr>
          <p:cNvSpPr/>
          <p:nvPr/>
        </p:nvSpPr>
        <p:spPr>
          <a:xfrm>
            <a:off x="1300759" y="2071146"/>
            <a:ext cx="7733038" cy="3452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4C1DF25-2E58-4874-8614-05D43E742915}"/>
              </a:ext>
            </a:extLst>
          </p:cNvPr>
          <p:cNvSpPr txBox="1"/>
          <p:nvPr/>
        </p:nvSpPr>
        <p:spPr>
          <a:xfrm>
            <a:off x="0" y="60556"/>
            <a:ext cx="5873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セット図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出演者・団体名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591191D-81D9-401D-B871-988A872C945C}"/>
              </a:ext>
            </a:extLst>
          </p:cNvPr>
          <p:cNvSpPr/>
          <p:nvPr/>
        </p:nvSpPr>
        <p:spPr>
          <a:xfrm>
            <a:off x="74426" y="513716"/>
            <a:ext cx="9778490" cy="14014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3260DB8-82FE-4B58-898D-FBD7DFD5A8E5}"/>
              </a:ext>
            </a:extLst>
          </p:cNvPr>
          <p:cNvSpPr txBox="1"/>
          <p:nvPr/>
        </p:nvSpPr>
        <p:spPr>
          <a:xfrm>
            <a:off x="0" y="-392604"/>
            <a:ext cx="5873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記入用（出演者分コピーしてお使いください）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D3067DB-F2F3-41C1-ABB5-3639E61704D2}"/>
              </a:ext>
            </a:extLst>
          </p:cNvPr>
          <p:cNvSpPr txBox="1"/>
          <p:nvPr/>
        </p:nvSpPr>
        <p:spPr>
          <a:xfrm>
            <a:off x="53084" y="513716"/>
            <a:ext cx="98847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特記事項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PA</a:t>
            </a:r>
            <a:r>
              <a:rPr kumimoji="1" lang="ja-JP" altLang="en-US" sz="1200" b="1">
                <a:latin typeface="Meiryo UI" panose="020B0604030504040204" pitchFamily="50" charset="-128"/>
                <a:ea typeface="Meiryo UI" panose="020B0604030504040204" pitchFamily="50" charset="-128"/>
              </a:rPr>
              <a:t>チームへ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の伝達事項、希望機材などあれば、わかりやすくご記入ください。機材に限りがあり、ご要望にそえない場合もあります）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175490" y="3544312"/>
            <a:ext cx="2306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7111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174</Words>
  <Application>Microsoft Office PowerPoint</Application>
  <PresentationFormat>A4 210 x 297 mm</PresentationFormat>
  <Paragraphs>11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home</dc:creator>
  <cp:lastModifiedBy>a3235090</cp:lastModifiedBy>
  <cp:revision>15</cp:revision>
  <dcterms:created xsi:type="dcterms:W3CDTF">2021-10-06T09:43:34Z</dcterms:created>
  <dcterms:modified xsi:type="dcterms:W3CDTF">2025-05-18T14:44:01Z</dcterms:modified>
</cp:coreProperties>
</file>